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notesMasterIdLst>
    <p:notesMasterId r:id="rId10"/>
  </p:notesMasterIdLst>
  <p:sldIdLst>
    <p:sldId id="275" r:id="rId5"/>
    <p:sldId id="273" r:id="rId6"/>
    <p:sldId id="274" r:id="rId7"/>
    <p:sldId id="276" r:id="rId8"/>
    <p:sldId id="277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1A"/>
    <a:srgbClr val="9700B0"/>
    <a:srgbClr val="A8D3DD"/>
    <a:srgbClr val="00212E"/>
    <a:srgbClr val="EAB9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4E0842-356E-4725-86BB-60DF7C4D1B39}" v="71" dt="2021-09-09T13:52:41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5" autoAdjust="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A86F-413A-4419-BF60-7D38EF9BBC27}" type="datetimeFigureOut">
              <a:rPr lang="fi-FI" smtClean="0"/>
              <a:t>10.9.2021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E57FD-BB08-469E-B88C-269A61FA0DC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2160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201" y="1383140"/>
            <a:ext cx="4886738" cy="2387600"/>
          </a:xfrm>
        </p:spPr>
        <p:txBody>
          <a:bodyPr anchor="b"/>
          <a:lstStyle>
            <a:lvl1pPr algn="l">
              <a:defRPr sz="60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201" y="3862815"/>
            <a:ext cx="4886738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212E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939944" y="545370"/>
            <a:ext cx="2529099" cy="214184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9886392-8660-4EAF-A6DA-F6F879DE478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320843"/>
            <a:ext cx="5775325" cy="623889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68554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418915"/>
            <a:ext cx="102600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1879415"/>
            <a:ext cx="10260000" cy="3719196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5A66EE-00C5-4B60-827A-4807C5650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9050393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05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418915"/>
            <a:ext cx="2381715" cy="6034582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418915"/>
            <a:ext cx="7734300" cy="6034582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 rot="5400000">
            <a:off x="-685842" y="5081855"/>
            <a:ext cx="2529099" cy="2141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DA84E1-C066-4559-8EE7-51CF5129A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 rot="5400000">
            <a:off x="-685842" y="5081855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33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53582" y="739758"/>
            <a:ext cx="102600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53582" y="2200258"/>
            <a:ext cx="10260000" cy="3719196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5B1840-AF52-437C-BC23-60BAB9269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9050393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41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MK 1 Otsikko ja sisältö oikealla 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5287" y="686339"/>
            <a:ext cx="5351254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3"/>
          </p:nvPr>
        </p:nvSpPr>
        <p:spPr>
          <a:xfrm>
            <a:off x="6305287" y="2188735"/>
            <a:ext cx="5351254" cy="3719196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335F366-CB27-4601-87F8-E0FA3542B4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0842" y="328863"/>
            <a:ext cx="5775158" cy="6216399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9D3E63-B669-48AD-9624-E4E359196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9050393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4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MK 2 Otsikko ja sisältö vasemmalla 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3198" y="667567"/>
            <a:ext cx="5124107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3"/>
          </p:nvPr>
        </p:nvSpPr>
        <p:spPr>
          <a:xfrm>
            <a:off x="583198" y="2169963"/>
            <a:ext cx="5124107" cy="3749574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C617E9-CB9A-49B6-A54D-4CE579521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583198" y="6142162"/>
            <a:ext cx="2529099" cy="214184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E2107D0-8658-4288-A7E7-FF16D782641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328863"/>
            <a:ext cx="5767388" cy="6224504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577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6000" y="1246874"/>
            <a:ext cx="102600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6000" y="4126599"/>
            <a:ext cx="102600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BD2DD7-997A-4AE8-8CB0-5C39C0105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9050393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8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6000" y="426936"/>
            <a:ext cx="102600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66000" y="1887436"/>
            <a:ext cx="5040000" cy="417714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86000" y="1887436"/>
            <a:ext cx="5040000" cy="417714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B37690-E998-490E-80AE-69A9D0047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9050393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30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6000" y="434957"/>
            <a:ext cx="102600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6001" y="1828799"/>
            <a:ext cx="5040000" cy="746107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966000" y="2574907"/>
            <a:ext cx="5040000" cy="349769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85999" y="1828799"/>
            <a:ext cx="5040001" cy="746107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86000" y="2574907"/>
            <a:ext cx="5040000" cy="349769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88B134-F6F4-42AC-9654-FFA4D58A9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9050393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44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6000" y="523189"/>
            <a:ext cx="102600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C08DC3-9715-4352-9C69-88514316F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9050393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61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B12058-B525-4910-8FC0-4B6F59263C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9050393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23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260000" cy="3719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BDAD551-1850-4C11-8D4B-BD0A22337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40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5" r:id="rId10"/>
    <p:sldLayoutId id="214748367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212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Clr>
          <a:srgbClr val="9700B0"/>
        </a:buClr>
        <a:buFont typeface="Arial" panose="020B0604020202020204" pitchFamily="34" charset="0"/>
        <a:buChar char="•"/>
        <a:defRPr sz="2800" kern="1200">
          <a:solidFill>
            <a:srgbClr val="00212E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rgbClr val="9700B0"/>
        </a:buClr>
        <a:buFont typeface="Arial" panose="020B0604020202020204" pitchFamily="34" charset="0"/>
        <a:buChar char="•"/>
        <a:defRPr sz="2400" kern="1200">
          <a:solidFill>
            <a:srgbClr val="00212E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rgbClr val="9700B0"/>
        </a:buClr>
        <a:buFont typeface="Arial" panose="020B0604020202020204" pitchFamily="34" charset="0"/>
        <a:buChar char="•"/>
        <a:defRPr sz="2000" kern="1200">
          <a:solidFill>
            <a:srgbClr val="00212E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rgbClr val="9700B0"/>
        </a:buClr>
        <a:buFont typeface="Arial" panose="020B0604020202020204" pitchFamily="34" charset="0"/>
        <a:buChar char="•"/>
        <a:defRPr sz="1800" kern="1200">
          <a:solidFill>
            <a:srgbClr val="00212E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rgbClr val="9700B0"/>
        </a:buClr>
        <a:buFont typeface="Arial" panose="020B0604020202020204" pitchFamily="34" charset="0"/>
        <a:buChar char="•"/>
        <a:defRPr sz="1800" kern="1200">
          <a:solidFill>
            <a:srgbClr val="00212E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uorakulmio 23">
            <a:extLst>
              <a:ext uri="{FF2B5EF4-FFF2-40B4-BE49-F238E27FC236}">
                <a16:creationId xmlns:a16="http://schemas.microsoft.com/office/drawing/2014/main" id="{CE6CD9F5-2F64-481C-AD2D-DACD21B44D0A}"/>
              </a:ext>
            </a:extLst>
          </p:cNvPr>
          <p:cNvSpPr/>
          <p:nvPr/>
        </p:nvSpPr>
        <p:spPr>
          <a:xfrm>
            <a:off x="8948691" y="6127617"/>
            <a:ext cx="2681057" cy="30688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763426A-70B1-4302-B7AE-3744015F8B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6730" y="1271484"/>
            <a:ext cx="5113537" cy="5335479"/>
          </a:xfrm>
        </p:spPr>
        <p:txBody>
          <a:bodyPr>
            <a:noAutofit/>
          </a:bodyPr>
          <a:lstStyle/>
          <a:p>
            <a:pPr marL="0" indent="0">
              <a:lnSpc>
                <a:spcPts val="500"/>
              </a:lnSpc>
              <a:buNone/>
            </a:pPr>
            <a:r>
              <a:rPr lang="fi-FI" sz="1550" b="1" dirty="0"/>
              <a:t>Ääniasetukset</a:t>
            </a:r>
          </a:p>
          <a:p>
            <a:pPr>
              <a:lnSpc>
                <a:spcPts val="500"/>
              </a:lnSpc>
            </a:pPr>
            <a:r>
              <a:rPr lang="fi-FI" sz="1550" dirty="0"/>
              <a:t>Voit avata ja sulkea mikin mikrofonipainikkeesta.</a:t>
            </a:r>
          </a:p>
          <a:p>
            <a:pPr>
              <a:lnSpc>
                <a:spcPts val="500"/>
              </a:lnSpc>
            </a:pPr>
            <a:r>
              <a:rPr lang="fi-FI" sz="1550" dirty="0"/>
              <a:t>Äänilaitteen asetukset löytyvät pienestä nuolinapista.</a:t>
            </a:r>
          </a:p>
          <a:p>
            <a:pPr>
              <a:lnSpc>
                <a:spcPts val="500"/>
              </a:lnSpc>
            </a:pPr>
            <a:r>
              <a:rPr lang="fi-FI" sz="1550" dirty="0"/>
              <a:t>Avaa mikrofoni vain silloin, kun on puheenvuorosi.</a:t>
            </a:r>
          </a:p>
          <a:p>
            <a:pPr marL="0" indent="0">
              <a:lnSpc>
                <a:spcPts val="500"/>
              </a:lnSpc>
              <a:buNone/>
            </a:pPr>
            <a:endParaRPr lang="fi-FI" sz="1550" b="1" dirty="0"/>
          </a:p>
          <a:p>
            <a:pPr marL="0" indent="0">
              <a:lnSpc>
                <a:spcPts val="500"/>
              </a:lnSpc>
              <a:buNone/>
            </a:pPr>
            <a:r>
              <a:rPr lang="fi-FI" sz="1550" b="1" dirty="0"/>
              <a:t>Keskustelu</a:t>
            </a:r>
          </a:p>
          <a:p>
            <a:pPr>
              <a:lnSpc>
                <a:spcPts val="500"/>
              </a:lnSpc>
            </a:pPr>
            <a:r>
              <a:rPr lang="fi-FI" sz="1550" dirty="0"/>
              <a:t>Voit avata keskusteluikkunan </a:t>
            </a:r>
            <a:r>
              <a:rPr lang="fi-FI" sz="1550" dirty="0" err="1"/>
              <a:t>chat</a:t>
            </a:r>
            <a:r>
              <a:rPr lang="fi-FI" sz="1550" dirty="0"/>
              <a:t>-painikkeesta.</a:t>
            </a:r>
          </a:p>
          <a:p>
            <a:pPr>
              <a:lnSpc>
                <a:spcPts val="500"/>
              </a:lnSpc>
            </a:pPr>
            <a:r>
              <a:rPr lang="fi-FI" sz="1550" dirty="0"/>
              <a:t>Voit esittää kysymyksiä tai kommentteja </a:t>
            </a:r>
            <a:r>
              <a:rPr lang="fi-FI" sz="1550" dirty="0" err="1"/>
              <a:t>chat</a:t>
            </a:r>
            <a:r>
              <a:rPr lang="fi-FI" sz="1550" dirty="0"/>
              <a:t>-ikkunassa.</a:t>
            </a:r>
          </a:p>
          <a:p>
            <a:pPr>
              <a:lnSpc>
                <a:spcPts val="500"/>
              </a:lnSpc>
            </a:pPr>
            <a:r>
              <a:rPr lang="fi-FI" sz="1550" dirty="0"/>
              <a:t>Voit pyytää puheenvuoroa </a:t>
            </a:r>
            <a:r>
              <a:rPr lang="fi-FI" sz="1550" dirty="0" err="1"/>
              <a:t>chat</a:t>
            </a:r>
            <a:r>
              <a:rPr lang="fi-FI" sz="1550" dirty="0"/>
              <a:t>-ikkunassa.</a:t>
            </a:r>
          </a:p>
          <a:p>
            <a:pPr>
              <a:lnSpc>
                <a:spcPts val="500"/>
              </a:lnSpc>
            </a:pPr>
            <a:endParaRPr lang="fi-FI" sz="1550" b="1" dirty="0"/>
          </a:p>
          <a:p>
            <a:pPr marL="0" indent="0">
              <a:lnSpc>
                <a:spcPts val="500"/>
              </a:lnSpc>
              <a:buNone/>
            </a:pPr>
            <a:r>
              <a:rPr lang="fi-FI" sz="1550" b="1" dirty="0"/>
              <a:t>Näytön jako</a:t>
            </a:r>
          </a:p>
          <a:p>
            <a:pPr>
              <a:lnSpc>
                <a:spcPts val="500"/>
              </a:lnSpc>
            </a:pPr>
            <a:r>
              <a:rPr lang="fi-FI" sz="1550" dirty="0"/>
              <a:t>Voit käynnistää ruudunjaon </a:t>
            </a:r>
            <a:r>
              <a:rPr lang="fi-FI" sz="1550" dirty="0" err="1"/>
              <a:t>Share</a:t>
            </a:r>
            <a:r>
              <a:rPr lang="fi-FI" sz="1550" dirty="0"/>
              <a:t>-painikkeesta.</a:t>
            </a:r>
          </a:p>
          <a:p>
            <a:pPr>
              <a:lnSpc>
                <a:spcPts val="500"/>
              </a:lnSpc>
            </a:pPr>
            <a:r>
              <a:rPr lang="fi-FI" sz="1550" dirty="0"/>
              <a:t>Voit jakaa oman näyttösi tai tiettyjä ohjelmia.</a:t>
            </a:r>
          </a:p>
          <a:p>
            <a:pPr>
              <a:lnSpc>
                <a:spcPts val="500"/>
              </a:lnSpc>
            </a:pPr>
            <a:r>
              <a:rPr lang="fi-FI" sz="1550" dirty="0" err="1"/>
              <a:t>Share</a:t>
            </a:r>
            <a:r>
              <a:rPr lang="fi-FI" sz="1550" dirty="0"/>
              <a:t> sound jakaa myös laitteesi äänet muille.</a:t>
            </a:r>
          </a:p>
          <a:p>
            <a:pPr marL="0" indent="0">
              <a:lnSpc>
                <a:spcPts val="500"/>
              </a:lnSpc>
              <a:buNone/>
            </a:pPr>
            <a:endParaRPr lang="fi-FI" sz="1550" b="1" dirty="0"/>
          </a:p>
          <a:p>
            <a:pPr marL="0" indent="0">
              <a:lnSpc>
                <a:spcPts val="500"/>
              </a:lnSpc>
              <a:buNone/>
            </a:pPr>
            <a:r>
              <a:rPr lang="fi-FI" sz="1550" b="1" dirty="0"/>
              <a:t>Vuorovaikutus</a:t>
            </a:r>
          </a:p>
          <a:p>
            <a:pPr>
              <a:lnSpc>
                <a:spcPts val="500"/>
              </a:lnSpc>
            </a:pPr>
            <a:r>
              <a:rPr lang="fi-FI" sz="1550" dirty="0"/>
              <a:t>Valikko avautuu </a:t>
            </a:r>
            <a:r>
              <a:rPr lang="fi-FI" sz="1550" dirty="0" err="1"/>
              <a:t>Reactions</a:t>
            </a:r>
            <a:r>
              <a:rPr lang="fi-FI" sz="1550" dirty="0"/>
              <a:t>-napista.</a:t>
            </a:r>
          </a:p>
          <a:p>
            <a:pPr>
              <a:lnSpc>
                <a:spcPts val="500"/>
              </a:lnSpc>
            </a:pPr>
            <a:r>
              <a:rPr lang="fi-FI" sz="1550" dirty="0"/>
              <a:t>Ylärivin reaktiot näkyvät hetken.</a:t>
            </a:r>
          </a:p>
          <a:p>
            <a:pPr>
              <a:lnSpc>
                <a:spcPts val="500"/>
              </a:lnSpc>
            </a:pPr>
            <a:r>
              <a:rPr lang="fi-FI" sz="1550" dirty="0"/>
              <a:t>Muut reaktiot poistat painamalla uudelleen napista.</a:t>
            </a:r>
          </a:p>
          <a:p>
            <a:pPr>
              <a:lnSpc>
                <a:spcPts val="500"/>
              </a:lnSpc>
            </a:pPr>
            <a:endParaRPr lang="fi-FI" sz="1550" b="1" dirty="0"/>
          </a:p>
        </p:txBody>
      </p:sp>
      <p:sp>
        <p:nvSpPr>
          <p:cNvPr id="9" name="Otsikko 6">
            <a:extLst>
              <a:ext uri="{FF2B5EF4-FFF2-40B4-BE49-F238E27FC236}">
                <a16:creationId xmlns:a16="http://schemas.microsoft.com/office/drawing/2014/main" id="{ABFD6D93-8672-406B-9693-610719519010}"/>
              </a:ext>
            </a:extLst>
          </p:cNvPr>
          <p:cNvSpPr txBox="1">
            <a:spLocks/>
          </p:cNvSpPr>
          <p:nvPr/>
        </p:nvSpPr>
        <p:spPr>
          <a:xfrm>
            <a:off x="427286" y="651114"/>
            <a:ext cx="5124107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212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200" dirty="0"/>
              <a:t>Tervetuloa Zoom-istuntoon!</a:t>
            </a:r>
          </a:p>
        </p:txBody>
      </p:sp>
      <p:sp>
        <p:nvSpPr>
          <p:cNvPr id="12" name="Sisällön paikkamerkki 5">
            <a:extLst>
              <a:ext uri="{FF2B5EF4-FFF2-40B4-BE49-F238E27FC236}">
                <a16:creationId xmlns:a16="http://schemas.microsoft.com/office/drawing/2014/main" id="{8D268F9B-A56B-4F99-A49D-1E0B69E59CC5}"/>
              </a:ext>
            </a:extLst>
          </p:cNvPr>
          <p:cNvSpPr txBox="1">
            <a:spLocks/>
          </p:cNvSpPr>
          <p:nvPr/>
        </p:nvSpPr>
        <p:spPr>
          <a:xfrm>
            <a:off x="6819745" y="1271484"/>
            <a:ext cx="5113537" cy="53354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9700B0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0212E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9700B0"/>
              </a:buClr>
              <a:buFont typeface="Arial" panose="020B0604020202020204" pitchFamily="34" charset="0"/>
              <a:buChar char="•"/>
              <a:defRPr sz="2400" kern="1200">
                <a:solidFill>
                  <a:srgbClr val="00212E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9700B0"/>
              </a:buClr>
              <a:buFont typeface="Arial" panose="020B0604020202020204" pitchFamily="34" charset="0"/>
              <a:buChar char="•"/>
              <a:defRPr sz="2000" kern="1200">
                <a:solidFill>
                  <a:srgbClr val="00212E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9700B0"/>
              </a:buClr>
              <a:buFont typeface="Arial" panose="020B0604020202020204" pitchFamily="34" charset="0"/>
              <a:buChar char="•"/>
              <a:defRPr sz="1800" kern="1200">
                <a:solidFill>
                  <a:srgbClr val="00212E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9700B0"/>
              </a:buClr>
              <a:buFont typeface="Arial" panose="020B0604020202020204" pitchFamily="34" charset="0"/>
              <a:buChar char="•"/>
              <a:defRPr sz="1800" kern="1200">
                <a:solidFill>
                  <a:srgbClr val="00212E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500"/>
              </a:lnSpc>
              <a:buNone/>
            </a:pPr>
            <a:r>
              <a:rPr lang="fi-FI" sz="1550" b="1" dirty="0"/>
              <a:t>Sound </a:t>
            </a:r>
            <a:r>
              <a:rPr lang="fi-FI" sz="1550" b="1" dirty="0" err="1"/>
              <a:t>settings</a:t>
            </a:r>
            <a:endParaRPr lang="fi-FI" sz="1550" b="1" dirty="0"/>
          </a:p>
          <a:p>
            <a:pPr>
              <a:lnSpc>
                <a:spcPts val="500"/>
              </a:lnSpc>
            </a:pPr>
            <a:r>
              <a:rPr lang="fi-FI" sz="1550" dirty="0"/>
              <a:t>Control </a:t>
            </a:r>
            <a:r>
              <a:rPr lang="fi-FI" sz="1550" dirty="0" err="1"/>
              <a:t>your</a:t>
            </a:r>
            <a:r>
              <a:rPr lang="fi-FI" sz="1550" dirty="0"/>
              <a:t> </a:t>
            </a:r>
            <a:r>
              <a:rPr lang="fi-FI" sz="1550" dirty="0" err="1"/>
              <a:t>mic</a:t>
            </a:r>
            <a:r>
              <a:rPr lang="fi-FI" sz="1550" dirty="0"/>
              <a:t> </a:t>
            </a:r>
            <a:r>
              <a:rPr lang="fi-FI" sz="1550" dirty="0" err="1"/>
              <a:t>by</a:t>
            </a:r>
            <a:r>
              <a:rPr lang="fi-FI" sz="1550" dirty="0"/>
              <a:t> </a:t>
            </a:r>
            <a:r>
              <a:rPr lang="fi-FI" sz="1550" dirty="0" err="1"/>
              <a:t>clicking</a:t>
            </a:r>
            <a:r>
              <a:rPr lang="fi-FI" sz="1550" dirty="0"/>
              <a:t> </a:t>
            </a:r>
            <a:r>
              <a:rPr lang="fi-FI" sz="1550" dirty="0" err="1"/>
              <a:t>the</a:t>
            </a:r>
            <a:r>
              <a:rPr lang="fi-FI" sz="1550" dirty="0"/>
              <a:t> </a:t>
            </a:r>
            <a:r>
              <a:rPr lang="fi-FI" sz="1550" dirty="0" err="1"/>
              <a:t>microphone</a:t>
            </a:r>
            <a:r>
              <a:rPr lang="fi-FI" sz="1550" dirty="0"/>
              <a:t> </a:t>
            </a:r>
            <a:r>
              <a:rPr lang="fi-FI" sz="1550" dirty="0" err="1"/>
              <a:t>button</a:t>
            </a:r>
            <a:r>
              <a:rPr lang="fi-FI" sz="1550" dirty="0"/>
              <a:t>.</a:t>
            </a:r>
          </a:p>
          <a:p>
            <a:pPr>
              <a:lnSpc>
                <a:spcPts val="500"/>
              </a:lnSpc>
            </a:pPr>
            <a:r>
              <a:rPr lang="fi-FI" sz="1550" dirty="0"/>
              <a:t>Access </a:t>
            </a:r>
            <a:r>
              <a:rPr lang="fi-FI" sz="1550" dirty="0" err="1"/>
              <a:t>the</a:t>
            </a:r>
            <a:r>
              <a:rPr lang="fi-FI" sz="1550" dirty="0"/>
              <a:t> </a:t>
            </a:r>
            <a:r>
              <a:rPr lang="fi-FI" sz="1550" dirty="0" err="1"/>
              <a:t>audio</a:t>
            </a:r>
            <a:r>
              <a:rPr lang="fi-FI" sz="1550" dirty="0"/>
              <a:t> </a:t>
            </a:r>
            <a:r>
              <a:rPr lang="fi-FI" sz="1550" dirty="0" err="1"/>
              <a:t>settings</a:t>
            </a:r>
            <a:r>
              <a:rPr lang="fi-FI" sz="1550" dirty="0"/>
              <a:t> </a:t>
            </a:r>
            <a:r>
              <a:rPr lang="fi-FI" sz="1550" dirty="0" err="1"/>
              <a:t>from</a:t>
            </a:r>
            <a:r>
              <a:rPr lang="fi-FI" sz="1550" dirty="0"/>
              <a:t> ^ </a:t>
            </a:r>
            <a:r>
              <a:rPr lang="fi-FI" sz="1550" dirty="0" err="1"/>
              <a:t>next</a:t>
            </a:r>
            <a:r>
              <a:rPr lang="fi-FI" sz="1550" dirty="0"/>
              <a:t> to </a:t>
            </a:r>
            <a:r>
              <a:rPr lang="fi-FI" sz="1550" dirty="0" err="1"/>
              <a:t>mic</a:t>
            </a:r>
            <a:r>
              <a:rPr lang="fi-FI" sz="1550" dirty="0"/>
              <a:t> </a:t>
            </a:r>
            <a:r>
              <a:rPr lang="fi-FI" sz="1550" dirty="0" err="1"/>
              <a:t>button</a:t>
            </a:r>
            <a:r>
              <a:rPr lang="fi-FI" sz="1550" dirty="0"/>
              <a:t>.</a:t>
            </a:r>
          </a:p>
          <a:p>
            <a:pPr>
              <a:lnSpc>
                <a:spcPts val="500"/>
              </a:lnSpc>
            </a:pPr>
            <a:r>
              <a:rPr lang="fi-FI" sz="1550" dirty="0" err="1"/>
              <a:t>Unmute</a:t>
            </a:r>
            <a:r>
              <a:rPr lang="fi-FI" sz="1550" dirty="0"/>
              <a:t> </a:t>
            </a:r>
            <a:r>
              <a:rPr lang="fi-FI" sz="1550" dirty="0" err="1"/>
              <a:t>only</a:t>
            </a:r>
            <a:r>
              <a:rPr lang="fi-FI" sz="1550" dirty="0"/>
              <a:t> </a:t>
            </a:r>
            <a:r>
              <a:rPr lang="fi-FI" sz="1550" dirty="0" err="1"/>
              <a:t>when</a:t>
            </a:r>
            <a:r>
              <a:rPr lang="fi-FI" sz="1550" dirty="0"/>
              <a:t> </a:t>
            </a:r>
            <a:r>
              <a:rPr lang="fi-FI" sz="1550" dirty="0" err="1"/>
              <a:t>you</a:t>
            </a:r>
            <a:r>
              <a:rPr lang="fi-FI" sz="1550" dirty="0"/>
              <a:t> </a:t>
            </a:r>
            <a:r>
              <a:rPr lang="fi-FI" sz="1550" dirty="0" err="1"/>
              <a:t>are</a:t>
            </a:r>
            <a:r>
              <a:rPr lang="fi-FI" sz="1550" dirty="0"/>
              <a:t> </a:t>
            </a:r>
            <a:r>
              <a:rPr lang="fi-FI" sz="1550" dirty="0" err="1"/>
              <a:t>taking</a:t>
            </a:r>
            <a:r>
              <a:rPr lang="fi-FI" sz="1550" dirty="0"/>
              <a:t> </a:t>
            </a:r>
            <a:r>
              <a:rPr lang="fi-FI" sz="1550" dirty="0" err="1"/>
              <a:t>the</a:t>
            </a:r>
            <a:r>
              <a:rPr lang="fi-FI" sz="1550" dirty="0"/>
              <a:t> </a:t>
            </a:r>
            <a:r>
              <a:rPr lang="fi-FI" sz="1550" dirty="0" err="1"/>
              <a:t>floor</a:t>
            </a:r>
            <a:r>
              <a:rPr lang="fi-FI" sz="1550" dirty="0"/>
              <a:t>.</a:t>
            </a:r>
          </a:p>
          <a:p>
            <a:pPr>
              <a:lnSpc>
                <a:spcPts val="600"/>
              </a:lnSpc>
              <a:spcBef>
                <a:spcPts val="1200"/>
              </a:spcBef>
            </a:pPr>
            <a:endParaRPr lang="fi-FI" sz="1550" dirty="0"/>
          </a:p>
          <a:p>
            <a:pPr marL="0" indent="0">
              <a:lnSpc>
                <a:spcPts val="500"/>
              </a:lnSpc>
              <a:buNone/>
            </a:pPr>
            <a:r>
              <a:rPr lang="fi-FI" sz="1550" b="1" dirty="0"/>
              <a:t>Chat</a:t>
            </a:r>
          </a:p>
          <a:p>
            <a:pPr>
              <a:lnSpc>
                <a:spcPts val="500"/>
              </a:lnSpc>
            </a:pPr>
            <a:r>
              <a:rPr lang="fi-FI" sz="1550" dirty="0" err="1"/>
              <a:t>You</a:t>
            </a:r>
            <a:r>
              <a:rPr lang="fi-FI" sz="1550" dirty="0"/>
              <a:t> </a:t>
            </a:r>
            <a:r>
              <a:rPr lang="fi-FI" sz="1550" dirty="0" err="1"/>
              <a:t>can</a:t>
            </a:r>
            <a:r>
              <a:rPr lang="fi-FI" sz="1550" dirty="0"/>
              <a:t> </a:t>
            </a:r>
            <a:r>
              <a:rPr lang="fi-FI" sz="1550" dirty="0" err="1"/>
              <a:t>access</a:t>
            </a:r>
            <a:r>
              <a:rPr lang="fi-FI" sz="1550" dirty="0"/>
              <a:t> </a:t>
            </a:r>
            <a:r>
              <a:rPr lang="fi-FI" sz="1550" dirty="0" err="1"/>
              <a:t>chat</a:t>
            </a:r>
            <a:r>
              <a:rPr lang="fi-FI" sz="1550" dirty="0"/>
              <a:t> </a:t>
            </a:r>
            <a:r>
              <a:rPr lang="fi-FI" sz="1550" dirty="0" err="1"/>
              <a:t>by</a:t>
            </a:r>
            <a:r>
              <a:rPr lang="fi-FI" sz="1550" dirty="0"/>
              <a:t> </a:t>
            </a:r>
            <a:r>
              <a:rPr lang="fi-FI" sz="1550" dirty="0" err="1"/>
              <a:t>clicking</a:t>
            </a:r>
            <a:r>
              <a:rPr lang="fi-FI" sz="1550" dirty="0"/>
              <a:t> </a:t>
            </a:r>
            <a:r>
              <a:rPr lang="fi-FI" sz="1550" dirty="0" err="1"/>
              <a:t>the</a:t>
            </a:r>
            <a:r>
              <a:rPr lang="fi-FI" sz="1550" dirty="0"/>
              <a:t> Chat </a:t>
            </a:r>
            <a:r>
              <a:rPr lang="fi-FI" sz="1550" dirty="0" err="1"/>
              <a:t>button</a:t>
            </a:r>
            <a:r>
              <a:rPr lang="fi-FI" sz="1550" dirty="0"/>
              <a:t>.</a:t>
            </a:r>
          </a:p>
          <a:p>
            <a:pPr>
              <a:lnSpc>
                <a:spcPts val="500"/>
              </a:lnSpc>
            </a:pPr>
            <a:r>
              <a:rPr lang="fi-FI" sz="1550" dirty="0" err="1"/>
              <a:t>You</a:t>
            </a:r>
            <a:r>
              <a:rPr lang="fi-FI" sz="1550" dirty="0"/>
              <a:t> </a:t>
            </a:r>
            <a:r>
              <a:rPr lang="fi-FI" sz="1550" dirty="0" err="1"/>
              <a:t>can</a:t>
            </a:r>
            <a:r>
              <a:rPr lang="fi-FI" sz="1550" dirty="0"/>
              <a:t> </a:t>
            </a:r>
            <a:r>
              <a:rPr lang="fi-FI" sz="1550" dirty="0" err="1"/>
              <a:t>ask</a:t>
            </a:r>
            <a:r>
              <a:rPr lang="fi-FI" sz="1550" dirty="0"/>
              <a:t> </a:t>
            </a:r>
            <a:r>
              <a:rPr lang="fi-FI" sz="1550" dirty="0" err="1"/>
              <a:t>questions</a:t>
            </a:r>
            <a:r>
              <a:rPr lang="fi-FI" sz="1550" dirty="0"/>
              <a:t> and </a:t>
            </a:r>
            <a:r>
              <a:rPr lang="fi-FI" sz="1550" dirty="0" err="1"/>
              <a:t>comment</a:t>
            </a:r>
            <a:r>
              <a:rPr lang="fi-FI" sz="1550" dirty="0"/>
              <a:t> </a:t>
            </a:r>
            <a:r>
              <a:rPr lang="fi-FI" sz="1550" dirty="0" err="1"/>
              <a:t>by</a:t>
            </a:r>
            <a:r>
              <a:rPr lang="fi-FI" sz="1550" dirty="0"/>
              <a:t> </a:t>
            </a:r>
            <a:r>
              <a:rPr lang="fi-FI" sz="1550" dirty="0" err="1"/>
              <a:t>chatting</a:t>
            </a:r>
            <a:r>
              <a:rPr lang="fi-FI" sz="1550" dirty="0"/>
              <a:t>.</a:t>
            </a:r>
          </a:p>
          <a:p>
            <a:pPr>
              <a:lnSpc>
                <a:spcPts val="500"/>
              </a:lnSpc>
            </a:pPr>
            <a:r>
              <a:rPr lang="fi-FI" sz="1550" dirty="0" err="1"/>
              <a:t>You</a:t>
            </a:r>
            <a:r>
              <a:rPr lang="fi-FI" sz="1550" dirty="0"/>
              <a:t> </a:t>
            </a:r>
            <a:r>
              <a:rPr lang="fi-FI" sz="1550" dirty="0" err="1"/>
              <a:t>can</a:t>
            </a:r>
            <a:r>
              <a:rPr lang="fi-FI" sz="1550" dirty="0"/>
              <a:t> </a:t>
            </a:r>
            <a:r>
              <a:rPr lang="fi-FI" sz="1550" dirty="0" err="1"/>
              <a:t>ask</a:t>
            </a:r>
            <a:r>
              <a:rPr lang="fi-FI" sz="1550" dirty="0"/>
              <a:t> </a:t>
            </a:r>
            <a:r>
              <a:rPr lang="fi-FI" sz="1550" dirty="0" err="1"/>
              <a:t>the</a:t>
            </a:r>
            <a:r>
              <a:rPr lang="fi-FI" sz="1550" dirty="0"/>
              <a:t> </a:t>
            </a:r>
            <a:r>
              <a:rPr lang="fi-FI" sz="1550" dirty="0" err="1"/>
              <a:t>floor</a:t>
            </a:r>
            <a:r>
              <a:rPr lang="fi-FI" sz="1550" dirty="0"/>
              <a:t> in </a:t>
            </a:r>
            <a:r>
              <a:rPr lang="fi-FI" sz="1550" dirty="0" err="1"/>
              <a:t>the</a:t>
            </a:r>
            <a:r>
              <a:rPr lang="fi-FI" sz="1550" dirty="0"/>
              <a:t> </a:t>
            </a:r>
            <a:r>
              <a:rPr lang="fi-FI" sz="1550" dirty="0" err="1"/>
              <a:t>chat</a:t>
            </a:r>
            <a:r>
              <a:rPr lang="fi-FI" sz="1550" dirty="0"/>
              <a:t> </a:t>
            </a:r>
            <a:r>
              <a:rPr lang="fi-FI" sz="1550" dirty="0" err="1"/>
              <a:t>window</a:t>
            </a:r>
            <a:r>
              <a:rPr lang="fi-FI" sz="1550" dirty="0"/>
              <a:t>.</a:t>
            </a:r>
          </a:p>
          <a:p>
            <a:pPr marL="0" indent="0">
              <a:lnSpc>
                <a:spcPts val="500"/>
              </a:lnSpc>
              <a:buNone/>
            </a:pPr>
            <a:endParaRPr lang="fi-FI" sz="1550" b="1" dirty="0"/>
          </a:p>
          <a:p>
            <a:pPr marL="0" indent="0">
              <a:lnSpc>
                <a:spcPts val="500"/>
              </a:lnSpc>
              <a:buNone/>
            </a:pPr>
            <a:r>
              <a:rPr lang="fi-FI" sz="1550" b="1" dirty="0" err="1"/>
              <a:t>Screen</a:t>
            </a:r>
            <a:r>
              <a:rPr lang="fi-FI" sz="1550" b="1" dirty="0"/>
              <a:t> </a:t>
            </a:r>
            <a:r>
              <a:rPr lang="fi-FI" sz="1550" b="1" dirty="0" err="1"/>
              <a:t>sharing</a:t>
            </a:r>
            <a:endParaRPr lang="fi-FI" sz="1550" b="1" dirty="0"/>
          </a:p>
          <a:p>
            <a:pPr>
              <a:lnSpc>
                <a:spcPts val="500"/>
              </a:lnSpc>
            </a:pPr>
            <a:r>
              <a:rPr lang="fi-FI" sz="1550" dirty="0" err="1"/>
              <a:t>You</a:t>
            </a:r>
            <a:r>
              <a:rPr lang="fi-FI" sz="1550" dirty="0"/>
              <a:t> </a:t>
            </a:r>
            <a:r>
              <a:rPr lang="fi-FI" sz="1550" dirty="0" err="1"/>
              <a:t>can</a:t>
            </a:r>
            <a:r>
              <a:rPr lang="fi-FI" sz="1550" dirty="0"/>
              <a:t> </a:t>
            </a:r>
            <a:r>
              <a:rPr lang="fi-FI" sz="1550" dirty="0" err="1"/>
              <a:t>start</a:t>
            </a:r>
            <a:r>
              <a:rPr lang="fi-FI" sz="1550" dirty="0"/>
              <a:t> </a:t>
            </a:r>
            <a:r>
              <a:rPr lang="fi-FI" sz="1550" dirty="0" err="1"/>
              <a:t>sharing</a:t>
            </a:r>
            <a:r>
              <a:rPr lang="fi-FI" sz="1550" dirty="0"/>
              <a:t> </a:t>
            </a:r>
            <a:r>
              <a:rPr lang="fi-FI" sz="1550" dirty="0" err="1"/>
              <a:t>by</a:t>
            </a:r>
            <a:r>
              <a:rPr lang="fi-FI" sz="1550" dirty="0"/>
              <a:t> </a:t>
            </a:r>
            <a:r>
              <a:rPr lang="fi-FI" sz="1550" dirty="0" err="1"/>
              <a:t>clicking</a:t>
            </a:r>
            <a:r>
              <a:rPr lang="fi-FI" sz="1550" dirty="0"/>
              <a:t> </a:t>
            </a:r>
            <a:r>
              <a:rPr lang="fi-FI" sz="1550" dirty="0" err="1"/>
              <a:t>the</a:t>
            </a:r>
            <a:r>
              <a:rPr lang="fi-FI" sz="1550" dirty="0"/>
              <a:t> </a:t>
            </a:r>
            <a:r>
              <a:rPr lang="fi-FI" sz="1550" dirty="0" err="1"/>
              <a:t>Share</a:t>
            </a:r>
            <a:r>
              <a:rPr lang="fi-FI" sz="1550" dirty="0"/>
              <a:t> </a:t>
            </a:r>
            <a:r>
              <a:rPr lang="fi-FI" sz="1550" dirty="0" err="1"/>
              <a:t>button</a:t>
            </a:r>
            <a:r>
              <a:rPr lang="fi-FI" sz="1550" dirty="0"/>
              <a:t>.</a:t>
            </a:r>
          </a:p>
          <a:p>
            <a:pPr>
              <a:lnSpc>
                <a:spcPts val="500"/>
              </a:lnSpc>
            </a:pPr>
            <a:r>
              <a:rPr lang="fi-FI" sz="1550" dirty="0" err="1"/>
              <a:t>You</a:t>
            </a:r>
            <a:r>
              <a:rPr lang="fi-FI" sz="1550" dirty="0"/>
              <a:t> </a:t>
            </a:r>
            <a:r>
              <a:rPr lang="fi-FI" sz="1550" dirty="0" err="1"/>
              <a:t>can</a:t>
            </a:r>
            <a:r>
              <a:rPr lang="fi-FI" sz="1550" dirty="0"/>
              <a:t> </a:t>
            </a:r>
            <a:r>
              <a:rPr lang="fi-FI" sz="1550" dirty="0" err="1"/>
              <a:t>share</a:t>
            </a:r>
            <a:r>
              <a:rPr lang="fi-FI" sz="1550" dirty="0"/>
              <a:t> </a:t>
            </a:r>
            <a:r>
              <a:rPr lang="fi-FI" sz="1550" dirty="0" err="1"/>
              <a:t>your</a:t>
            </a:r>
            <a:r>
              <a:rPr lang="fi-FI" sz="1550" dirty="0"/>
              <a:t> </a:t>
            </a:r>
            <a:r>
              <a:rPr lang="fi-FI" sz="1550" dirty="0" err="1"/>
              <a:t>display</a:t>
            </a:r>
            <a:r>
              <a:rPr lang="fi-FI" sz="1550" dirty="0"/>
              <a:t> </a:t>
            </a:r>
            <a:r>
              <a:rPr lang="fi-FI" sz="1550" dirty="0" err="1"/>
              <a:t>or</a:t>
            </a:r>
            <a:r>
              <a:rPr lang="fi-FI" sz="1550" dirty="0"/>
              <a:t> </a:t>
            </a:r>
            <a:r>
              <a:rPr lang="fi-FI" sz="1550" dirty="0" err="1"/>
              <a:t>certain</a:t>
            </a:r>
            <a:r>
              <a:rPr lang="fi-FI" sz="1550" dirty="0"/>
              <a:t> </a:t>
            </a:r>
            <a:r>
              <a:rPr lang="fi-FI" sz="1550" dirty="0" err="1"/>
              <a:t>programs</a:t>
            </a:r>
            <a:r>
              <a:rPr lang="fi-FI" sz="1550" dirty="0"/>
              <a:t>.</a:t>
            </a:r>
          </a:p>
          <a:p>
            <a:pPr>
              <a:lnSpc>
                <a:spcPts val="500"/>
              </a:lnSpc>
            </a:pPr>
            <a:r>
              <a:rPr lang="fi-FI" sz="1550" dirty="0" err="1"/>
              <a:t>Share</a:t>
            </a:r>
            <a:r>
              <a:rPr lang="fi-FI" sz="1550" dirty="0"/>
              <a:t> sound </a:t>
            </a:r>
            <a:r>
              <a:rPr lang="fi-FI" sz="1550" dirty="0" err="1"/>
              <a:t>shares</a:t>
            </a:r>
            <a:r>
              <a:rPr lang="fi-FI" sz="1550" dirty="0"/>
              <a:t> </a:t>
            </a:r>
            <a:r>
              <a:rPr lang="fi-FI" sz="1550" dirty="0" err="1"/>
              <a:t>the</a:t>
            </a:r>
            <a:r>
              <a:rPr lang="fi-FI" sz="1550" dirty="0"/>
              <a:t> </a:t>
            </a:r>
            <a:r>
              <a:rPr lang="fi-FI" sz="1550" dirty="0" err="1"/>
              <a:t>audio</a:t>
            </a:r>
            <a:r>
              <a:rPr lang="fi-FI" sz="1550" dirty="0"/>
              <a:t> of </a:t>
            </a:r>
            <a:r>
              <a:rPr lang="fi-FI" sz="1550" dirty="0" err="1"/>
              <a:t>your</a:t>
            </a:r>
            <a:r>
              <a:rPr lang="fi-FI" sz="1550" dirty="0"/>
              <a:t> </a:t>
            </a:r>
            <a:r>
              <a:rPr lang="fi-FI" sz="1550" dirty="0" err="1"/>
              <a:t>device</a:t>
            </a:r>
            <a:r>
              <a:rPr lang="fi-FI" sz="1550" dirty="0"/>
              <a:t> </a:t>
            </a:r>
            <a:r>
              <a:rPr lang="fi-FI" sz="1550" dirty="0" err="1"/>
              <a:t>too</a:t>
            </a:r>
            <a:r>
              <a:rPr lang="fi-FI" sz="1550" dirty="0"/>
              <a:t>.</a:t>
            </a:r>
          </a:p>
          <a:p>
            <a:pPr marL="0" indent="0">
              <a:lnSpc>
                <a:spcPts val="500"/>
              </a:lnSpc>
              <a:buNone/>
            </a:pPr>
            <a:endParaRPr lang="fi-FI" sz="1550" b="1" dirty="0"/>
          </a:p>
          <a:p>
            <a:pPr marL="0" indent="0">
              <a:lnSpc>
                <a:spcPts val="500"/>
              </a:lnSpc>
              <a:buNone/>
            </a:pPr>
            <a:r>
              <a:rPr lang="fi-FI" sz="1550" b="1" dirty="0" err="1"/>
              <a:t>Nonverbal</a:t>
            </a:r>
            <a:r>
              <a:rPr lang="fi-FI" sz="1550" b="1" dirty="0"/>
              <a:t> feedback</a:t>
            </a:r>
          </a:p>
          <a:p>
            <a:pPr>
              <a:lnSpc>
                <a:spcPts val="500"/>
              </a:lnSpc>
            </a:pPr>
            <a:r>
              <a:rPr lang="en-US" sz="1550" dirty="0"/>
              <a:t>Utilize interactive functions from the Reactions button</a:t>
            </a:r>
            <a:r>
              <a:rPr lang="fi-FI" sz="1550" dirty="0"/>
              <a:t>.</a:t>
            </a:r>
          </a:p>
          <a:p>
            <a:pPr>
              <a:lnSpc>
                <a:spcPts val="500"/>
              </a:lnSpc>
            </a:pPr>
            <a:r>
              <a:rPr lang="en-US" sz="1550" dirty="0"/>
              <a:t>Upper-row reactions are visible just for a moment.</a:t>
            </a:r>
          </a:p>
          <a:p>
            <a:pPr>
              <a:lnSpc>
                <a:spcPts val="500"/>
              </a:lnSpc>
            </a:pPr>
            <a:r>
              <a:rPr lang="en-US" sz="1550" dirty="0"/>
              <a:t>Turn off the other reactions from the same button.</a:t>
            </a:r>
            <a:endParaRPr lang="fi-FI" sz="1550" dirty="0"/>
          </a:p>
        </p:txBody>
      </p:sp>
      <p:sp>
        <p:nvSpPr>
          <p:cNvPr id="13" name="Otsikko 6">
            <a:extLst>
              <a:ext uri="{FF2B5EF4-FFF2-40B4-BE49-F238E27FC236}">
                <a16:creationId xmlns:a16="http://schemas.microsoft.com/office/drawing/2014/main" id="{F0BC3F3F-2DBE-4939-9FB9-16F9125ADA4D}"/>
              </a:ext>
            </a:extLst>
          </p:cNvPr>
          <p:cNvSpPr txBox="1">
            <a:spLocks/>
          </p:cNvSpPr>
          <p:nvPr/>
        </p:nvSpPr>
        <p:spPr>
          <a:xfrm>
            <a:off x="6738357" y="651114"/>
            <a:ext cx="5124107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00212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200" dirty="0" err="1"/>
              <a:t>Welcome</a:t>
            </a:r>
            <a:r>
              <a:rPr lang="fi-FI" sz="3200" dirty="0"/>
              <a:t> to a Zoom </a:t>
            </a:r>
            <a:r>
              <a:rPr lang="fi-FI" sz="3200" dirty="0" err="1"/>
              <a:t>meeting</a:t>
            </a:r>
            <a:r>
              <a:rPr lang="fi-FI" sz="3200" dirty="0"/>
              <a:t>!</a:t>
            </a:r>
          </a:p>
        </p:txBody>
      </p:sp>
      <p:grpSp>
        <p:nvGrpSpPr>
          <p:cNvPr id="25" name="Ryhmä 24">
            <a:extLst>
              <a:ext uri="{FF2B5EF4-FFF2-40B4-BE49-F238E27FC236}">
                <a16:creationId xmlns:a16="http://schemas.microsoft.com/office/drawing/2014/main" id="{9EEF3F3C-541B-462D-BD33-295C6D19BAE8}"/>
              </a:ext>
            </a:extLst>
          </p:cNvPr>
          <p:cNvGrpSpPr/>
          <p:nvPr/>
        </p:nvGrpSpPr>
        <p:grpSpPr>
          <a:xfrm>
            <a:off x="5499527" y="1151317"/>
            <a:ext cx="1192946" cy="5259755"/>
            <a:chOff x="5444391" y="1103728"/>
            <a:chExt cx="1192946" cy="5259755"/>
          </a:xfrm>
        </p:grpSpPr>
        <p:grpSp>
          <p:nvGrpSpPr>
            <p:cNvPr id="20" name="Ryhmä 19">
              <a:extLst>
                <a:ext uri="{FF2B5EF4-FFF2-40B4-BE49-F238E27FC236}">
                  <a16:creationId xmlns:a16="http://schemas.microsoft.com/office/drawing/2014/main" id="{0E8F382A-7BD9-4680-85FF-FC173D644B8B}"/>
                </a:ext>
              </a:extLst>
            </p:cNvPr>
            <p:cNvGrpSpPr/>
            <p:nvPr/>
          </p:nvGrpSpPr>
          <p:grpSpPr>
            <a:xfrm>
              <a:off x="5444391" y="1103728"/>
              <a:ext cx="1192946" cy="1192946"/>
              <a:chOff x="5483265" y="1174750"/>
              <a:chExt cx="1192946" cy="1192946"/>
            </a:xfrm>
          </p:grpSpPr>
          <p:sp>
            <p:nvSpPr>
              <p:cNvPr id="15" name="Ellipsi 14">
                <a:extLst>
                  <a:ext uri="{FF2B5EF4-FFF2-40B4-BE49-F238E27FC236}">
                    <a16:creationId xmlns:a16="http://schemas.microsoft.com/office/drawing/2014/main" id="{ECD5C4F7-F9E7-442F-8C27-20E13AFF17E0}"/>
                  </a:ext>
                </a:extLst>
              </p:cNvPr>
              <p:cNvSpPr/>
              <p:nvPr/>
            </p:nvSpPr>
            <p:spPr>
              <a:xfrm>
                <a:off x="5483265" y="1174750"/>
                <a:ext cx="1192946" cy="1192946"/>
              </a:xfrm>
              <a:prstGeom prst="ellipse">
                <a:avLst/>
              </a:prstGeom>
              <a:solidFill>
                <a:srgbClr val="1A1A1A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" name="Kuva 2" descr="Kuva, joka sisältää kohteen teksti, laite, mittari&#10;&#10;Kuvaus luotu automaattisesti">
                <a:extLst>
                  <a:ext uri="{FF2B5EF4-FFF2-40B4-BE49-F238E27FC236}">
                    <a16:creationId xmlns:a16="http://schemas.microsoft.com/office/drawing/2014/main" id="{DE119F39-0B65-4A82-A689-7CF690EC2D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02516" y="1500690"/>
                <a:ext cx="754445" cy="541067"/>
              </a:xfrm>
              <a:prstGeom prst="rect">
                <a:avLst/>
              </a:prstGeom>
            </p:spPr>
          </p:pic>
        </p:grpSp>
        <p:grpSp>
          <p:nvGrpSpPr>
            <p:cNvPr id="21" name="Ryhmä 20">
              <a:extLst>
                <a:ext uri="{FF2B5EF4-FFF2-40B4-BE49-F238E27FC236}">
                  <a16:creationId xmlns:a16="http://schemas.microsoft.com/office/drawing/2014/main" id="{30251B43-C567-46B7-B48C-B96E493EDE78}"/>
                </a:ext>
              </a:extLst>
            </p:cNvPr>
            <p:cNvGrpSpPr/>
            <p:nvPr/>
          </p:nvGrpSpPr>
          <p:grpSpPr>
            <a:xfrm>
              <a:off x="5444391" y="2459331"/>
              <a:ext cx="1192946" cy="1192946"/>
              <a:chOff x="5483265" y="2530353"/>
              <a:chExt cx="1192946" cy="1192946"/>
            </a:xfrm>
          </p:grpSpPr>
          <p:sp>
            <p:nvSpPr>
              <p:cNvPr id="16" name="Ellipsi 15">
                <a:extLst>
                  <a:ext uri="{FF2B5EF4-FFF2-40B4-BE49-F238E27FC236}">
                    <a16:creationId xmlns:a16="http://schemas.microsoft.com/office/drawing/2014/main" id="{4D7FB611-13CB-44F2-A2DB-217FCCE6234F}"/>
                  </a:ext>
                </a:extLst>
              </p:cNvPr>
              <p:cNvSpPr/>
              <p:nvPr/>
            </p:nvSpPr>
            <p:spPr>
              <a:xfrm>
                <a:off x="5483265" y="2530353"/>
                <a:ext cx="1192946" cy="1192946"/>
              </a:xfrm>
              <a:prstGeom prst="ellipse">
                <a:avLst/>
              </a:prstGeom>
              <a:solidFill>
                <a:srgbClr val="1A1A1A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5" name="Kuva 4">
                <a:extLst>
                  <a:ext uri="{FF2B5EF4-FFF2-40B4-BE49-F238E27FC236}">
                    <a16:creationId xmlns:a16="http://schemas.microsoft.com/office/drawing/2014/main" id="{D336B8C9-4AFB-4F46-A58F-D700C0D20E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76629" y="2812491"/>
                <a:ext cx="406218" cy="628671"/>
              </a:xfrm>
              <a:prstGeom prst="rect">
                <a:avLst/>
              </a:prstGeom>
            </p:spPr>
          </p:pic>
        </p:grpSp>
        <p:grpSp>
          <p:nvGrpSpPr>
            <p:cNvPr id="22" name="Ryhmä 21">
              <a:extLst>
                <a:ext uri="{FF2B5EF4-FFF2-40B4-BE49-F238E27FC236}">
                  <a16:creationId xmlns:a16="http://schemas.microsoft.com/office/drawing/2014/main" id="{31476776-DF73-48F0-9F17-FC3CD57E9BE7}"/>
                </a:ext>
              </a:extLst>
            </p:cNvPr>
            <p:cNvGrpSpPr/>
            <p:nvPr/>
          </p:nvGrpSpPr>
          <p:grpSpPr>
            <a:xfrm>
              <a:off x="5444391" y="3814934"/>
              <a:ext cx="1192946" cy="1192946"/>
              <a:chOff x="5483265" y="3885956"/>
              <a:chExt cx="1192946" cy="1192946"/>
            </a:xfrm>
          </p:grpSpPr>
          <p:sp>
            <p:nvSpPr>
              <p:cNvPr id="17" name="Ellipsi 16">
                <a:extLst>
                  <a:ext uri="{FF2B5EF4-FFF2-40B4-BE49-F238E27FC236}">
                    <a16:creationId xmlns:a16="http://schemas.microsoft.com/office/drawing/2014/main" id="{D6D4623E-E1C6-431A-8377-AFD7C330B2E6}"/>
                  </a:ext>
                </a:extLst>
              </p:cNvPr>
              <p:cNvSpPr/>
              <p:nvPr/>
            </p:nvSpPr>
            <p:spPr>
              <a:xfrm>
                <a:off x="5483265" y="3885956"/>
                <a:ext cx="1192946" cy="1192946"/>
              </a:xfrm>
              <a:prstGeom prst="ellipse">
                <a:avLst/>
              </a:prstGeom>
              <a:solidFill>
                <a:srgbClr val="1A1A1A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0" name="Kuva 9" descr="Kuva, joka sisältää kohteen teksti, kello, mittari&#10;&#10;Kuvaus luotu automaattisesti">
                <a:extLst>
                  <a:ext uri="{FF2B5EF4-FFF2-40B4-BE49-F238E27FC236}">
                    <a16:creationId xmlns:a16="http://schemas.microsoft.com/office/drawing/2014/main" id="{8002B549-DF67-4980-85A4-6AAF408C14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95826" y="4215706"/>
                <a:ext cx="967824" cy="533446"/>
              </a:xfrm>
              <a:prstGeom prst="rect">
                <a:avLst/>
              </a:prstGeom>
            </p:spPr>
          </p:pic>
        </p:grpSp>
        <p:grpSp>
          <p:nvGrpSpPr>
            <p:cNvPr id="23" name="Ryhmä 22">
              <a:extLst>
                <a:ext uri="{FF2B5EF4-FFF2-40B4-BE49-F238E27FC236}">
                  <a16:creationId xmlns:a16="http://schemas.microsoft.com/office/drawing/2014/main" id="{9111E18F-41B8-46E7-A366-FC6A51FB772B}"/>
                </a:ext>
              </a:extLst>
            </p:cNvPr>
            <p:cNvGrpSpPr/>
            <p:nvPr/>
          </p:nvGrpSpPr>
          <p:grpSpPr>
            <a:xfrm>
              <a:off x="5444391" y="5170537"/>
              <a:ext cx="1192946" cy="1192946"/>
              <a:chOff x="5483265" y="5241559"/>
              <a:chExt cx="1192946" cy="1192946"/>
            </a:xfrm>
          </p:grpSpPr>
          <p:sp>
            <p:nvSpPr>
              <p:cNvPr id="18" name="Ellipsi 17">
                <a:extLst>
                  <a:ext uri="{FF2B5EF4-FFF2-40B4-BE49-F238E27FC236}">
                    <a16:creationId xmlns:a16="http://schemas.microsoft.com/office/drawing/2014/main" id="{7228E493-A5D1-4DE4-8F13-564626F570AE}"/>
                  </a:ext>
                </a:extLst>
              </p:cNvPr>
              <p:cNvSpPr/>
              <p:nvPr/>
            </p:nvSpPr>
            <p:spPr>
              <a:xfrm>
                <a:off x="5483265" y="5241559"/>
                <a:ext cx="1192946" cy="1192946"/>
              </a:xfrm>
              <a:prstGeom prst="ellipse">
                <a:avLst/>
              </a:prstGeom>
              <a:solidFill>
                <a:srgbClr val="1A1A1A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Kuva 13" descr="Kuva, joka sisältää kohteen teksti&#10;&#10;Kuvaus luotu automaattisesti">
                <a:extLst>
                  <a:ext uri="{FF2B5EF4-FFF2-40B4-BE49-F238E27FC236}">
                    <a16:creationId xmlns:a16="http://schemas.microsoft.com/office/drawing/2014/main" id="{19D20347-A0BD-4C23-BC1C-0940E9F873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63481" y="5548447"/>
                <a:ext cx="632515" cy="57917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33279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näyttö, elektroniikka, valkokangas, näyttökuva&#10;&#10;Kuvaus luotu automaattisesti">
            <a:extLst>
              <a:ext uri="{FF2B5EF4-FFF2-40B4-BE49-F238E27FC236}">
                <a16:creationId xmlns:a16="http://schemas.microsoft.com/office/drawing/2014/main" id="{38ED6939-5DA4-4169-86BF-4627B8E3AB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37" r="48330" b="1077"/>
          <a:stretch/>
        </p:blipFill>
        <p:spPr>
          <a:xfrm>
            <a:off x="2469017" y="4670661"/>
            <a:ext cx="5595409" cy="657734"/>
          </a:xfrm>
          <a:prstGeom prst="rect">
            <a:avLst/>
          </a:prstGeom>
        </p:spPr>
      </p:pic>
      <p:pic>
        <p:nvPicPr>
          <p:cNvPr id="10" name="Kuva 9" descr="Kuva, joka sisältää kohteen näyttökuva, musta, valkokangas, istuminen&#10;&#10;Kuvaus luotu automaattisesti">
            <a:extLst>
              <a:ext uri="{FF2B5EF4-FFF2-40B4-BE49-F238E27FC236}">
                <a16:creationId xmlns:a16="http://schemas.microsoft.com/office/drawing/2014/main" id="{078427EA-9930-4088-B24E-63E640E989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63" y="2366120"/>
            <a:ext cx="5219700" cy="2962275"/>
          </a:xfrm>
          <a:prstGeom prst="rect">
            <a:avLst/>
          </a:prstGeom>
        </p:spPr>
      </p:pic>
      <p:sp>
        <p:nvSpPr>
          <p:cNvPr id="22" name="Suorakulmio 21">
            <a:extLst>
              <a:ext uri="{FF2B5EF4-FFF2-40B4-BE49-F238E27FC236}">
                <a16:creationId xmlns:a16="http://schemas.microsoft.com/office/drawing/2014/main" id="{8363A63D-8C16-4C89-85BC-F816ED8310A8}"/>
              </a:ext>
            </a:extLst>
          </p:cNvPr>
          <p:cNvSpPr/>
          <p:nvPr/>
        </p:nvSpPr>
        <p:spPr>
          <a:xfrm>
            <a:off x="1826937" y="2568737"/>
            <a:ext cx="3426780" cy="104636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Puhekupla: Suorakulmio 36">
            <a:extLst>
              <a:ext uri="{FF2B5EF4-FFF2-40B4-BE49-F238E27FC236}">
                <a16:creationId xmlns:a16="http://schemas.microsoft.com/office/drawing/2014/main" id="{342B7864-FD23-4B63-90AD-B995208E56CE}"/>
              </a:ext>
            </a:extLst>
          </p:cNvPr>
          <p:cNvSpPr/>
          <p:nvPr/>
        </p:nvSpPr>
        <p:spPr>
          <a:xfrm>
            <a:off x="5980669" y="2366119"/>
            <a:ext cx="2611673" cy="980501"/>
          </a:xfrm>
          <a:prstGeom prst="wedgeRectCallout">
            <a:avLst>
              <a:gd name="adj1" fmla="val -80467"/>
              <a:gd name="adj2" fmla="val 100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5" name="Ryhmä 24">
            <a:extLst>
              <a:ext uri="{FF2B5EF4-FFF2-40B4-BE49-F238E27FC236}">
                <a16:creationId xmlns:a16="http://schemas.microsoft.com/office/drawing/2014/main" id="{55EC9473-E5B1-415E-93DD-7560C4CE9191}"/>
              </a:ext>
            </a:extLst>
          </p:cNvPr>
          <p:cNvGrpSpPr/>
          <p:nvPr/>
        </p:nvGrpSpPr>
        <p:grpSpPr>
          <a:xfrm>
            <a:off x="4832146" y="640083"/>
            <a:ext cx="4924413" cy="980502"/>
            <a:chOff x="2183258" y="1538990"/>
            <a:chExt cx="4598056" cy="1277901"/>
          </a:xfrm>
        </p:grpSpPr>
        <p:sp>
          <p:nvSpPr>
            <p:cNvPr id="24" name="Puhekupla: Suorakulmio 23">
              <a:extLst>
                <a:ext uri="{FF2B5EF4-FFF2-40B4-BE49-F238E27FC236}">
                  <a16:creationId xmlns:a16="http://schemas.microsoft.com/office/drawing/2014/main" id="{4EED271B-E608-4FF3-AE1E-BC69C14FA8D8}"/>
                </a:ext>
              </a:extLst>
            </p:cNvPr>
            <p:cNvSpPr/>
            <p:nvPr/>
          </p:nvSpPr>
          <p:spPr>
            <a:xfrm>
              <a:off x="2183258" y="1538990"/>
              <a:ext cx="4598056" cy="1277901"/>
            </a:xfrm>
            <a:prstGeom prst="wedgeRectCallout">
              <a:avLst>
                <a:gd name="adj1" fmla="val -76711"/>
                <a:gd name="adj2" fmla="val 15978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Tekstiruutu 15">
              <a:extLst>
                <a:ext uri="{FF2B5EF4-FFF2-40B4-BE49-F238E27FC236}">
                  <a16:creationId xmlns:a16="http://schemas.microsoft.com/office/drawing/2014/main" id="{0B890DB2-0208-48BE-8361-F2DA3F9EB4B9}"/>
                </a:ext>
              </a:extLst>
            </p:cNvPr>
            <p:cNvSpPr txBox="1"/>
            <p:nvPr/>
          </p:nvSpPr>
          <p:spPr>
            <a:xfrm>
              <a:off x="2530733" y="1778299"/>
              <a:ext cx="3903104" cy="842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>
                  <a:solidFill>
                    <a:schemeClr val="bg1"/>
                  </a:solidFill>
                </a:rPr>
                <a:t>Käytössä olevat äänilaitteet/ valittu laite</a:t>
              </a:r>
            </a:p>
            <a:p>
              <a:r>
                <a:rPr lang="fi-FI" dirty="0" err="1">
                  <a:solidFill>
                    <a:schemeClr val="bg1"/>
                  </a:solidFill>
                </a:rPr>
                <a:t>Available</a:t>
              </a:r>
              <a:r>
                <a:rPr lang="fi-FI" dirty="0">
                  <a:solidFill>
                    <a:schemeClr val="bg1"/>
                  </a:solidFill>
                </a:rPr>
                <a:t> </a:t>
              </a:r>
              <a:r>
                <a:rPr lang="fi-FI" dirty="0" err="1">
                  <a:solidFill>
                    <a:schemeClr val="bg1"/>
                  </a:solidFill>
                </a:rPr>
                <a:t>audio</a:t>
              </a:r>
              <a:r>
                <a:rPr lang="fi-FI" dirty="0">
                  <a:solidFill>
                    <a:schemeClr val="bg1"/>
                  </a:solidFill>
                </a:rPr>
                <a:t> </a:t>
              </a:r>
              <a:r>
                <a:rPr lang="fi-FI" dirty="0" err="1">
                  <a:solidFill>
                    <a:schemeClr val="bg1"/>
                  </a:solidFill>
                </a:rPr>
                <a:t>devices</a:t>
              </a:r>
              <a:r>
                <a:rPr lang="fi-FI" dirty="0">
                  <a:solidFill>
                    <a:schemeClr val="bg1"/>
                  </a:solidFill>
                </a:rPr>
                <a:t> / </a:t>
              </a:r>
              <a:r>
                <a:rPr lang="fi-FI" dirty="0" err="1">
                  <a:solidFill>
                    <a:schemeClr val="bg1"/>
                  </a:solidFill>
                </a:rPr>
                <a:t>selected</a:t>
              </a:r>
              <a:r>
                <a:rPr lang="fi-FI" dirty="0">
                  <a:solidFill>
                    <a:schemeClr val="bg1"/>
                  </a:solidFill>
                </a:rPr>
                <a:t> </a:t>
              </a:r>
              <a:r>
                <a:rPr lang="fi-FI" dirty="0" err="1">
                  <a:solidFill>
                    <a:schemeClr val="bg1"/>
                  </a:solidFill>
                </a:rPr>
                <a:t>device</a:t>
              </a:r>
              <a:endParaRPr lang="fi-FI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Tekstiruutu 16">
            <a:extLst>
              <a:ext uri="{FF2B5EF4-FFF2-40B4-BE49-F238E27FC236}">
                <a16:creationId xmlns:a16="http://schemas.microsoft.com/office/drawing/2014/main" id="{A10C3956-E6CD-4375-A3D2-0ABD25FDC543}"/>
              </a:ext>
            </a:extLst>
          </p:cNvPr>
          <p:cNvSpPr txBox="1"/>
          <p:nvPr/>
        </p:nvSpPr>
        <p:spPr>
          <a:xfrm>
            <a:off x="6209346" y="2499487"/>
            <a:ext cx="2971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Äänilaitteiden testaus</a:t>
            </a:r>
          </a:p>
          <a:p>
            <a:r>
              <a:rPr lang="fi-FI" dirty="0" err="1">
                <a:solidFill>
                  <a:schemeClr val="bg1"/>
                </a:solidFill>
              </a:rPr>
              <a:t>Testing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audio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devices</a:t>
            </a:r>
            <a:r>
              <a:rPr lang="fi-FI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6" name="Suorakulmio 25">
            <a:extLst>
              <a:ext uri="{FF2B5EF4-FFF2-40B4-BE49-F238E27FC236}">
                <a16:creationId xmlns:a16="http://schemas.microsoft.com/office/drawing/2014/main" id="{8E3964CB-5EF1-4CE3-8272-3D8BF9304641}"/>
              </a:ext>
            </a:extLst>
          </p:cNvPr>
          <p:cNvSpPr/>
          <p:nvPr/>
        </p:nvSpPr>
        <p:spPr>
          <a:xfrm>
            <a:off x="1826938" y="3773538"/>
            <a:ext cx="3426780" cy="270642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8D6C23B9-9F64-4CCF-833C-869CD20C293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9037"/>
          <a:stretch/>
        </p:blipFill>
        <p:spPr>
          <a:xfrm>
            <a:off x="649519" y="4682748"/>
            <a:ext cx="2681097" cy="645646"/>
          </a:xfrm>
          <a:prstGeom prst="rect">
            <a:avLst/>
          </a:prstGeom>
        </p:spPr>
      </p:pic>
      <p:sp>
        <p:nvSpPr>
          <p:cNvPr id="28" name="Puhekupla: Suorakulmio 27">
            <a:extLst>
              <a:ext uri="{FF2B5EF4-FFF2-40B4-BE49-F238E27FC236}">
                <a16:creationId xmlns:a16="http://schemas.microsoft.com/office/drawing/2014/main" id="{CF59942E-B0FD-41BB-A7EF-29C74AF59147}"/>
              </a:ext>
            </a:extLst>
          </p:cNvPr>
          <p:cNvSpPr/>
          <p:nvPr/>
        </p:nvSpPr>
        <p:spPr>
          <a:xfrm>
            <a:off x="2963442" y="5404858"/>
            <a:ext cx="3930441" cy="876546"/>
          </a:xfrm>
          <a:prstGeom prst="wedgeRectCallout">
            <a:avLst>
              <a:gd name="adj1" fmla="val -81829"/>
              <a:gd name="adj2" fmla="val -1218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6B0C25F8-F8F8-468F-9E15-0E03BFF7FC33}"/>
              </a:ext>
            </a:extLst>
          </p:cNvPr>
          <p:cNvSpPr txBox="1"/>
          <p:nvPr/>
        </p:nvSpPr>
        <p:spPr>
          <a:xfrm>
            <a:off x="3197793" y="5511229"/>
            <a:ext cx="3515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Äänilaitevalikon avauspainike</a:t>
            </a:r>
          </a:p>
          <a:p>
            <a:r>
              <a:rPr lang="fi-FI" dirty="0">
                <a:solidFill>
                  <a:schemeClr val="bg1"/>
                </a:solidFill>
              </a:rPr>
              <a:t>Button for </a:t>
            </a:r>
            <a:r>
              <a:rPr lang="fi-FI" dirty="0" err="1">
                <a:solidFill>
                  <a:schemeClr val="bg1"/>
                </a:solidFill>
              </a:rPr>
              <a:t>opening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the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audio</a:t>
            </a:r>
            <a:r>
              <a:rPr lang="fi-FI" dirty="0">
                <a:solidFill>
                  <a:schemeClr val="bg1"/>
                </a:solidFill>
              </a:rPr>
              <a:t> menu</a:t>
            </a:r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D99ABC68-FF17-4855-BD25-B04F03B3CA97}"/>
              </a:ext>
            </a:extLst>
          </p:cNvPr>
          <p:cNvSpPr/>
          <p:nvPr/>
        </p:nvSpPr>
        <p:spPr>
          <a:xfrm>
            <a:off x="1410576" y="4691690"/>
            <a:ext cx="411494" cy="420136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Puhekupla: Suorakulmio 31">
            <a:extLst>
              <a:ext uri="{FF2B5EF4-FFF2-40B4-BE49-F238E27FC236}">
                <a16:creationId xmlns:a16="http://schemas.microsoft.com/office/drawing/2014/main" id="{FE1EE420-2485-4F9D-92E1-DAEB201C7A4F}"/>
              </a:ext>
            </a:extLst>
          </p:cNvPr>
          <p:cNvSpPr/>
          <p:nvPr/>
        </p:nvSpPr>
        <p:spPr>
          <a:xfrm>
            <a:off x="9409603" y="2416553"/>
            <a:ext cx="2102965" cy="1682294"/>
          </a:xfrm>
          <a:prstGeom prst="wedgeRectCallout">
            <a:avLst>
              <a:gd name="adj1" fmla="val -133705"/>
              <a:gd name="adj2" fmla="val 97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Tekstiruutu 32">
            <a:extLst>
              <a:ext uri="{FF2B5EF4-FFF2-40B4-BE49-F238E27FC236}">
                <a16:creationId xmlns:a16="http://schemas.microsoft.com/office/drawing/2014/main" id="{E39CE16F-A993-4F47-A434-C2F0FE7F7AF7}"/>
              </a:ext>
            </a:extLst>
          </p:cNvPr>
          <p:cNvSpPr txBox="1"/>
          <p:nvPr/>
        </p:nvSpPr>
        <p:spPr>
          <a:xfrm>
            <a:off x="9475792" y="2499487"/>
            <a:ext cx="2525047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Chat-toiminnot keskusteluun</a:t>
            </a:r>
          </a:p>
          <a:p>
            <a:r>
              <a:rPr lang="fi-FI" dirty="0">
                <a:solidFill>
                  <a:schemeClr val="bg1"/>
                </a:solidFill>
              </a:rPr>
              <a:t>Chat </a:t>
            </a:r>
            <a:r>
              <a:rPr lang="fi-FI" dirty="0" err="1">
                <a:solidFill>
                  <a:schemeClr val="bg1"/>
                </a:solidFill>
              </a:rPr>
              <a:t>functions</a:t>
            </a:r>
            <a:r>
              <a:rPr lang="fi-FI" dirty="0">
                <a:solidFill>
                  <a:schemeClr val="bg1"/>
                </a:solidFill>
              </a:rPr>
              <a:t> for </a:t>
            </a:r>
            <a:r>
              <a:rPr lang="fi-FI" dirty="0" err="1">
                <a:solidFill>
                  <a:schemeClr val="bg1"/>
                </a:solidFill>
              </a:rPr>
              <a:t>discussion</a:t>
            </a:r>
            <a:r>
              <a:rPr lang="fi-FI" dirty="0">
                <a:solidFill>
                  <a:schemeClr val="bg1"/>
                </a:solidFill>
              </a:rPr>
              <a:t> and </a:t>
            </a:r>
            <a:r>
              <a:rPr lang="fi-FI" dirty="0" err="1">
                <a:solidFill>
                  <a:schemeClr val="bg1"/>
                </a:solidFill>
              </a:rPr>
              <a:t>comments</a:t>
            </a:r>
            <a:endParaRPr lang="fi-FI" dirty="0" err="1">
              <a:solidFill>
                <a:schemeClr val="bg1"/>
              </a:solidFill>
              <a:cs typeface="Calibri"/>
            </a:endParaRP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690E6C22-5415-4751-9770-DB137A9AEC8E}"/>
              </a:ext>
            </a:extLst>
          </p:cNvPr>
          <p:cNvSpPr/>
          <p:nvPr/>
        </p:nvSpPr>
        <p:spPr>
          <a:xfrm>
            <a:off x="649519" y="4262311"/>
            <a:ext cx="1177418" cy="40835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8AAD4922-F806-4A21-B9DF-009A54E7B426}"/>
              </a:ext>
            </a:extLst>
          </p:cNvPr>
          <p:cNvSpPr/>
          <p:nvPr/>
        </p:nvSpPr>
        <p:spPr>
          <a:xfrm>
            <a:off x="7121358" y="4722951"/>
            <a:ext cx="715593" cy="605443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9523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5D7D5C-86DD-4CEF-BB0D-22B51B941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582" y="1852643"/>
            <a:ext cx="10260000" cy="1325563"/>
          </a:xfrm>
        </p:spPr>
        <p:txBody>
          <a:bodyPr>
            <a:normAutofit/>
          </a:bodyPr>
          <a:lstStyle/>
          <a:p>
            <a:pPr algn="ctr"/>
            <a:r>
              <a:rPr lang="fi-FI" dirty="0"/>
              <a:t>Vaihda nimesi </a:t>
            </a:r>
            <a:r>
              <a:rPr lang="fi-FI" dirty="0" err="1"/>
              <a:t>Rename</a:t>
            </a:r>
            <a:r>
              <a:rPr lang="fi-FI" dirty="0"/>
              <a:t>-toiminnolla</a:t>
            </a:r>
            <a:br>
              <a:rPr lang="fi-FI" dirty="0"/>
            </a:br>
            <a:r>
              <a:rPr lang="fi-FI" dirty="0" err="1"/>
              <a:t>Renaming</a:t>
            </a:r>
            <a:r>
              <a:rPr lang="fi-FI" dirty="0"/>
              <a:t> </a:t>
            </a:r>
            <a:r>
              <a:rPr lang="fi-FI" dirty="0" err="1"/>
              <a:t>yourself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Participants-list</a:t>
            </a:r>
            <a:endParaRPr lang="fi-FI" dirty="0"/>
          </a:p>
        </p:txBody>
      </p:sp>
      <p:pic>
        <p:nvPicPr>
          <p:cNvPr id="5" name="Sisällön paikkamerkki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EC38134-3CFB-4E88-AAB3-40F0BE435C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6"/>
          <a:stretch/>
        </p:blipFill>
        <p:spPr>
          <a:xfrm>
            <a:off x="1045967" y="3377234"/>
            <a:ext cx="5017803" cy="2331858"/>
          </a:xfrm>
        </p:spPr>
      </p:pic>
      <p:pic>
        <p:nvPicPr>
          <p:cNvPr id="6" name="Sisällön paikkamerkki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F2012D80-9AEE-440B-B30D-DD32F37D5C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809"/>
          <a:stretch/>
        </p:blipFill>
        <p:spPr>
          <a:xfrm>
            <a:off x="6295779" y="3178206"/>
            <a:ext cx="5017803" cy="268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39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5DBF90-867D-4509-91F1-1A80C6D64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00" y="1322773"/>
            <a:ext cx="10260000" cy="4403323"/>
          </a:xfrm>
        </p:spPr>
        <p:txBody>
          <a:bodyPr anchor="ctr">
            <a:normAutofit/>
          </a:bodyPr>
          <a:lstStyle/>
          <a:p>
            <a:pPr algn="ctr"/>
            <a:r>
              <a:rPr lang="fi-FI" dirty="0"/>
              <a:t>Tauko - ohjelma jatkuu klo </a:t>
            </a:r>
            <a:br>
              <a:rPr lang="fi-FI" dirty="0"/>
            </a:br>
            <a:r>
              <a:rPr lang="fi-FI" dirty="0" err="1"/>
              <a:t>Break</a:t>
            </a:r>
            <a:r>
              <a:rPr lang="fi-FI" dirty="0"/>
              <a:t> -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program</a:t>
            </a:r>
            <a:r>
              <a:rPr lang="fi-FI" dirty="0"/>
              <a:t> </a:t>
            </a:r>
            <a:r>
              <a:rPr lang="fi-FI" dirty="0" err="1"/>
              <a:t>continues</a:t>
            </a:r>
            <a:r>
              <a:rPr lang="fi-FI" dirty="0"/>
              <a:t> at</a:t>
            </a:r>
          </a:p>
        </p:txBody>
      </p:sp>
    </p:spTree>
    <p:extLst>
      <p:ext uri="{BB962C8B-B14F-4D97-AF65-F5344CB8AC3E}">
        <p14:creationId xmlns:p14="http://schemas.microsoft.com/office/powerpoint/2010/main" val="307385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1519DEBB-A203-4C27-B986-E042BC5C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40" y="739758"/>
            <a:ext cx="10636942" cy="1325563"/>
          </a:xfrm>
        </p:spPr>
        <p:txBody>
          <a:bodyPr>
            <a:noAutofit/>
          </a:bodyPr>
          <a:lstStyle/>
          <a:p>
            <a:r>
              <a:rPr lang="fi-FI" sz="4000" dirty="0"/>
              <a:t>Tulkkaus Zoom-istunnossa</a:t>
            </a:r>
            <a:br>
              <a:rPr lang="fi-FI" sz="4000" dirty="0"/>
            </a:br>
            <a:r>
              <a:rPr lang="fi-FI" sz="4000" dirty="0" err="1"/>
              <a:t>Interpretation</a:t>
            </a:r>
            <a:r>
              <a:rPr lang="fi-FI" sz="4000" dirty="0"/>
              <a:t> in a Zoom </a:t>
            </a:r>
            <a:r>
              <a:rPr lang="fi-FI" sz="4000" dirty="0" err="1"/>
              <a:t>meeting</a:t>
            </a:r>
            <a:endParaRPr lang="fi-FI" sz="4000" dirty="0"/>
          </a:p>
        </p:txBody>
      </p:sp>
      <p:sp>
        <p:nvSpPr>
          <p:cNvPr id="11" name="Alaotsikko 10">
            <a:extLst>
              <a:ext uri="{FF2B5EF4-FFF2-40B4-BE49-F238E27FC236}">
                <a16:creationId xmlns:a16="http://schemas.microsoft.com/office/drawing/2014/main" id="{968D1E5F-EAC5-429D-9C14-2D6FE8B78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28" y="2200258"/>
            <a:ext cx="7228272" cy="4371992"/>
          </a:xfrm>
        </p:spPr>
        <p:txBody>
          <a:bodyPr>
            <a:noAutofit/>
          </a:bodyPr>
          <a:lstStyle/>
          <a:p>
            <a:pPr marL="342900" lvl="0" indent="-342900" fontAlgn="base">
              <a:lnSpc>
                <a:spcPct val="110000"/>
              </a:lnSpc>
            </a:pPr>
            <a:r>
              <a:rPr lang="fi-FI" altLang="fi-FI" sz="1800" dirty="0"/>
              <a:t>Kun tulkkaus on käynnissä, tulee näkyviin </a:t>
            </a:r>
            <a:r>
              <a:rPr lang="fi-FI" altLang="fi-FI" sz="1800" dirty="0" err="1"/>
              <a:t>Interpretation</a:t>
            </a:r>
            <a:r>
              <a:rPr lang="fi-FI" altLang="fi-FI" sz="1800" dirty="0"/>
              <a:t>-nappi. Valitse ohjeistettu käännösraita. </a:t>
            </a:r>
          </a:p>
          <a:p>
            <a:pPr marL="342900" lvl="0" indent="-342900" fontAlgn="base">
              <a:lnSpc>
                <a:spcPct val="110000"/>
              </a:lnSpc>
            </a:pPr>
            <a:r>
              <a:rPr lang="fi-FI" altLang="fi-FI" sz="1800" dirty="0" err="1"/>
              <a:t>Mute</a:t>
            </a:r>
            <a:r>
              <a:rPr lang="fi-FI" altLang="fi-FI" sz="1800" dirty="0"/>
              <a:t> Original Audio mykistää kokonaan alkuperäisen, käännettävän ääniraidan. </a:t>
            </a:r>
          </a:p>
          <a:p>
            <a:pPr marL="342900" lvl="0" indent="-342900" fontAlgn="base">
              <a:lnSpc>
                <a:spcPct val="110000"/>
              </a:lnSpc>
            </a:pPr>
            <a:r>
              <a:rPr lang="fi-FI" altLang="fi-FI" sz="1800" dirty="0"/>
              <a:t>Näet osallistujalistasta tilaisuuden tulkit ja kielen, millä he tulkkaavat.</a:t>
            </a:r>
          </a:p>
          <a:p>
            <a:pPr marL="342900" indent="-342900">
              <a:lnSpc>
                <a:spcPct val="110000"/>
              </a:lnSpc>
            </a:pPr>
            <a:r>
              <a:rPr lang="fi-FI" sz="1800" dirty="0" err="1"/>
              <a:t>When</a:t>
            </a:r>
            <a:r>
              <a:rPr lang="fi-FI" sz="1800" dirty="0"/>
              <a:t> </a:t>
            </a:r>
            <a:r>
              <a:rPr lang="fi-FI" sz="1800" dirty="0" err="1"/>
              <a:t>interpretation</a:t>
            </a:r>
            <a:r>
              <a:rPr lang="fi-FI" sz="1800" dirty="0"/>
              <a:t> is </a:t>
            </a:r>
            <a:r>
              <a:rPr lang="fi-FI" sz="1800" dirty="0" err="1"/>
              <a:t>available</a:t>
            </a:r>
            <a:r>
              <a:rPr lang="fi-FI" sz="1800" dirty="0"/>
              <a:t>,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interpretation</a:t>
            </a:r>
            <a:r>
              <a:rPr lang="fi-FI" sz="1800" dirty="0"/>
              <a:t> </a:t>
            </a:r>
            <a:r>
              <a:rPr lang="fi-FI" sz="1800" dirty="0" err="1"/>
              <a:t>button</a:t>
            </a:r>
            <a:r>
              <a:rPr lang="fi-FI" sz="1800" dirty="0"/>
              <a:t> </a:t>
            </a:r>
            <a:r>
              <a:rPr lang="fi-FI" sz="1800" dirty="0" err="1"/>
              <a:t>becomes</a:t>
            </a:r>
            <a:r>
              <a:rPr lang="fi-FI" sz="1800" dirty="0"/>
              <a:t> </a:t>
            </a:r>
            <a:r>
              <a:rPr lang="fi-FI" sz="1800" dirty="0" err="1"/>
              <a:t>visible</a:t>
            </a:r>
            <a:r>
              <a:rPr lang="fi-FI" sz="1800" dirty="0"/>
              <a:t>. Select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instructed</a:t>
            </a:r>
            <a:r>
              <a:rPr lang="fi-FI" sz="1800" dirty="0"/>
              <a:t> </a:t>
            </a:r>
            <a:r>
              <a:rPr lang="fi-FI" sz="1800" dirty="0" err="1"/>
              <a:t>language</a:t>
            </a:r>
            <a:r>
              <a:rPr lang="fi-FI" sz="1800" dirty="0"/>
              <a:t>.</a:t>
            </a:r>
          </a:p>
          <a:p>
            <a:pPr marL="342900" indent="-342900">
              <a:lnSpc>
                <a:spcPct val="110000"/>
              </a:lnSpc>
            </a:pPr>
            <a:r>
              <a:rPr lang="fi-FI" sz="1800" dirty="0" err="1"/>
              <a:t>Mute</a:t>
            </a:r>
            <a:r>
              <a:rPr lang="fi-FI" sz="1800" dirty="0"/>
              <a:t> Original Audio </a:t>
            </a:r>
            <a:r>
              <a:rPr lang="fi-FI" sz="1800" dirty="0" err="1"/>
              <a:t>mutes</a:t>
            </a:r>
            <a:r>
              <a:rPr lang="fi-FI" sz="1800" dirty="0"/>
              <a:t>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audio</a:t>
            </a:r>
            <a:r>
              <a:rPr lang="fi-FI" sz="1800" dirty="0"/>
              <a:t> </a:t>
            </a:r>
            <a:r>
              <a:rPr lang="fi-FI" sz="1800" dirty="0" err="1"/>
              <a:t>track</a:t>
            </a:r>
            <a:r>
              <a:rPr lang="fi-FI" sz="1800" dirty="0"/>
              <a:t> of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original</a:t>
            </a:r>
            <a:r>
              <a:rPr lang="fi-FI" sz="1800" dirty="0"/>
              <a:t> </a:t>
            </a:r>
            <a:r>
              <a:rPr lang="fi-FI" sz="1800" dirty="0" err="1"/>
              <a:t>language</a:t>
            </a:r>
            <a:r>
              <a:rPr lang="fi-FI" sz="1800" dirty="0"/>
              <a:t>.</a:t>
            </a:r>
          </a:p>
          <a:p>
            <a:pPr marL="342900" indent="-342900">
              <a:lnSpc>
                <a:spcPct val="110000"/>
              </a:lnSpc>
            </a:pPr>
            <a:r>
              <a:rPr lang="fi-FI" altLang="fi-FI" sz="1800" dirty="0" err="1"/>
              <a:t>From</a:t>
            </a:r>
            <a:r>
              <a:rPr lang="fi-FI" altLang="fi-FI" sz="1800" dirty="0"/>
              <a:t> </a:t>
            </a:r>
            <a:r>
              <a:rPr lang="fi-FI" altLang="fi-FI" sz="1800" dirty="0" err="1"/>
              <a:t>the</a:t>
            </a:r>
            <a:r>
              <a:rPr lang="fi-FI" altLang="fi-FI" sz="1800" dirty="0"/>
              <a:t> </a:t>
            </a:r>
            <a:r>
              <a:rPr lang="fi-FI" altLang="fi-FI" sz="1800" dirty="0" err="1"/>
              <a:t>participants</a:t>
            </a:r>
            <a:r>
              <a:rPr lang="fi-FI" altLang="fi-FI" sz="1800" dirty="0"/>
              <a:t> </a:t>
            </a:r>
            <a:r>
              <a:rPr lang="fi-FI" altLang="fi-FI" sz="1800" dirty="0" err="1"/>
              <a:t>list</a:t>
            </a:r>
            <a:r>
              <a:rPr lang="fi-FI" altLang="fi-FI" sz="1800" dirty="0"/>
              <a:t> </a:t>
            </a:r>
            <a:r>
              <a:rPr lang="fi-FI" altLang="fi-FI" sz="1800" dirty="0" err="1"/>
              <a:t>you</a:t>
            </a:r>
            <a:r>
              <a:rPr lang="fi-FI" altLang="fi-FI" sz="1800" dirty="0"/>
              <a:t> </a:t>
            </a:r>
            <a:r>
              <a:rPr lang="fi-FI" altLang="fi-FI" sz="1800" dirty="0" err="1"/>
              <a:t>can</a:t>
            </a:r>
            <a:r>
              <a:rPr lang="fi-FI" altLang="fi-FI" sz="1800" dirty="0"/>
              <a:t> </a:t>
            </a:r>
            <a:r>
              <a:rPr lang="fi-FI" altLang="fi-FI" sz="1800" dirty="0" err="1"/>
              <a:t>see</a:t>
            </a:r>
            <a:r>
              <a:rPr lang="fi-FI" altLang="fi-FI" sz="1800" dirty="0"/>
              <a:t> </a:t>
            </a:r>
            <a:r>
              <a:rPr lang="fi-FI" altLang="fi-FI" sz="1800" dirty="0" err="1"/>
              <a:t>the</a:t>
            </a:r>
            <a:r>
              <a:rPr lang="fi-FI" altLang="fi-FI" sz="1800" dirty="0"/>
              <a:t> </a:t>
            </a:r>
            <a:r>
              <a:rPr lang="fi-FI" altLang="fi-FI" sz="1800" dirty="0" err="1"/>
              <a:t>interpreters</a:t>
            </a:r>
            <a:r>
              <a:rPr lang="fi-FI" altLang="fi-FI" sz="1800" dirty="0"/>
              <a:t> and </a:t>
            </a:r>
            <a:r>
              <a:rPr lang="fi-FI" altLang="fi-FI" sz="1800" dirty="0" err="1"/>
              <a:t>the</a:t>
            </a:r>
            <a:r>
              <a:rPr lang="fi-FI" altLang="fi-FI" sz="1800" dirty="0"/>
              <a:t> </a:t>
            </a:r>
            <a:r>
              <a:rPr lang="fi-FI" altLang="fi-FI" sz="1800" dirty="0" err="1"/>
              <a:t>language</a:t>
            </a:r>
            <a:r>
              <a:rPr lang="fi-FI" altLang="fi-FI" sz="1800" dirty="0"/>
              <a:t> </a:t>
            </a:r>
            <a:r>
              <a:rPr lang="fi-FI" altLang="fi-FI" sz="1800" dirty="0" err="1"/>
              <a:t>currently</a:t>
            </a:r>
            <a:r>
              <a:rPr lang="fi-FI" altLang="fi-FI" sz="1800" dirty="0"/>
              <a:t> </a:t>
            </a:r>
            <a:r>
              <a:rPr lang="fi-FI" altLang="fi-FI" sz="1800" dirty="0" err="1"/>
              <a:t>interpreted</a:t>
            </a:r>
            <a:r>
              <a:rPr lang="fi-FI" altLang="fi-FI" sz="1800" dirty="0"/>
              <a:t> to.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FF64665-B7B9-488C-A800-D325C3F48E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0" t="5398" r="3656"/>
          <a:stretch/>
        </p:blipFill>
        <p:spPr>
          <a:xfrm>
            <a:off x="8348387" y="903358"/>
            <a:ext cx="3257551" cy="350544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08514BF2-939B-4FAA-8804-05B0F4DC81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1"/>
          <a:stretch/>
        </p:blipFill>
        <p:spPr>
          <a:xfrm>
            <a:off x="7429499" y="4983352"/>
            <a:ext cx="4324531" cy="49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94252"/>
      </p:ext>
    </p:extLst>
  </p:cSld>
  <p:clrMapOvr>
    <a:masterClrMapping/>
  </p:clrMapOvr>
</p:sld>
</file>

<file path=ppt/theme/theme1.xml><?xml version="1.0" encoding="utf-8"?>
<a:theme xmlns:a="http://schemas.openxmlformats.org/drawingml/2006/main" name="HAMK_ppt_pohja_16-9">
  <a:themeElements>
    <a:clrScheme name="HAMK">
      <a:dk1>
        <a:sysClr val="windowText" lastClr="000000"/>
      </a:dk1>
      <a:lt1>
        <a:sysClr val="window" lastClr="FFFFFF"/>
      </a:lt1>
      <a:dk2>
        <a:srgbClr val="005E82"/>
      </a:dk2>
      <a:lt2>
        <a:srgbClr val="E7E6E6"/>
      </a:lt2>
      <a:accent1>
        <a:srgbClr val="16BECF"/>
      </a:accent1>
      <a:accent2>
        <a:srgbClr val="ABD1DD"/>
      </a:accent2>
      <a:accent3>
        <a:srgbClr val="D8E9EE"/>
      </a:accent3>
      <a:accent4>
        <a:srgbClr val="7BAFBC"/>
      </a:accent4>
      <a:accent5>
        <a:srgbClr val="16BECF"/>
      </a:accent5>
      <a:accent6>
        <a:srgbClr val="ABD1DD"/>
      </a:accent6>
      <a:hlink>
        <a:srgbClr val="9700B0"/>
      </a:hlink>
      <a:folHlink>
        <a:srgbClr val="7BAFB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MK saavutettava esityspohja_16_9.potx" id="{F5F76984-9AD9-49C8-B4BB-613025864940}" vid="{5B1A40A6-7AF4-4C80-AEF5-9D050C2A27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C595001CE2D8E408E3BB1B23426E222" ma:contentTypeVersion="12" ma:contentTypeDescription="Luo uusi asiakirja." ma:contentTypeScope="" ma:versionID="1ea9a5e4a86d735510563c26bf49038f">
  <xsd:schema xmlns:xsd="http://www.w3.org/2001/XMLSchema" xmlns:xs="http://www.w3.org/2001/XMLSchema" xmlns:p="http://schemas.microsoft.com/office/2006/metadata/properties" xmlns:ns2="124506cd-8772-443c-8565-2dbed02ee292" xmlns:ns3="1222e689-4905-4012-bb5b-9a8e08544514" targetNamespace="http://schemas.microsoft.com/office/2006/metadata/properties" ma:root="true" ma:fieldsID="ba8951362d40bced71871ca4480590fa" ns2:_="" ns3:_="">
    <xsd:import namespace="124506cd-8772-443c-8565-2dbed02ee292"/>
    <xsd:import namespace="1222e689-4905-4012-bb5b-9a8e085445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506cd-8772-443c-8565-2dbed02ee2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22e689-4905-4012-bb5b-9a8e085445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783EB5-91CF-4DE7-9152-43AB43EF29DF}">
  <ds:schemaRefs>
    <ds:schemaRef ds:uri="1222e689-4905-4012-bb5b-9a8e08544514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124506cd-8772-443c-8565-2dbed02ee292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A3A1304-89A2-4504-BD65-78071A1107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506cd-8772-443c-8565-2dbed02ee292"/>
    <ds:schemaRef ds:uri="1222e689-4905-4012-bb5b-9a8e085445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CE9918-6A31-4166-BFED-7E5233F376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HAMK saavutettava esityspohja_16_9</Template>
  <TotalTime>210</TotalTime>
  <Words>332</Words>
  <Application>Microsoft Office PowerPoint</Application>
  <PresentationFormat>Laajakuva</PresentationFormat>
  <Paragraphs>57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HAMK_ppt_pohja_16-9</vt:lpstr>
      <vt:lpstr>PowerPoint-esitys</vt:lpstr>
      <vt:lpstr>PowerPoint-esitys</vt:lpstr>
      <vt:lpstr>Vaihda nimesi Rename-toiminnolla Renaming yourself in the Participants-list</vt:lpstr>
      <vt:lpstr>Tauko - ohjelma jatkuu klo  Break - the program continues at</vt:lpstr>
      <vt:lpstr>Tulkkaus Zoom-istunnossa Interpretation in a Zoom meeting</vt:lpstr>
    </vt:vector>
  </TitlesOfParts>
  <Company>Hamk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Leena Koskimäki</dc:creator>
  <cp:lastModifiedBy>Leena Koskimäki</cp:lastModifiedBy>
  <cp:revision>4</cp:revision>
  <dcterms:created xsi:type="dcterms:W3CDTF">2021-09-09T10:35:36Z</dcterms:created>
  <dcterms:modified xsi:type="dcterms:W3CDTF">2021-09-10T08:58:13Z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0x0101000C595001CE2D8E408E3BB1B23426E222</vt:lpwstr>
  </property>
</Properties>
</file>